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  <p:sldId id="260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737"/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 to French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 There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boy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who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called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Billy.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 Billy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walks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 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Billy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sees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Madame Berndt,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says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her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‘Bonjour!’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 to French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 Il y a un garçon qui s’appelle Billy.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 Billy marche à l’école.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  Quand Billy voit Madame Berndt, il lui dit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‘Bonjour!’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0396"/>
            <a:ext cx="11703968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DISCUSSION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À quelle heure est-ce que tu te réveilles pour l’école?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Est-ce que tu marches à l’école ou prends le bus? 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Est-ce q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ue tu dors en classe?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2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0396"/>
            <a:ext cx="11703968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DISCUSSION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 se réveille à sept heurs pour l’école?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 marche à l’école? Qui prend le bus? 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 d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ort en classe?</a:t>
            </a: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18253</TotalTime>
  <Words>126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Century Schoolbook</vt:lpstr>
      <vt:lpstr>Corbel</vt:lpstr>
      <vt:lpstr>Feathered</vt:lpstr>
      <vt:lpstr>LA CLOCHETTE Translate to French</vt:lpstr>
      <vt:lpstr>LA CLOCHETTE Translate to French</vt:lpstr>
      <vt:lpstr>DISCUSSION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32</cp:revision>
  <dcterms:created xsi:type="dcterms:W3CDTF">2016-09-29T12:30:23Z</dcterms:created>
  <dcterms:modified xsi:type="dcterms:W3CDTF">2016-10-24T10:51:02Z</dcterms:modified>
</cp:coreProperties>
</file>